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1" r:id="rId5"/>
    <p:sldId id="277" r:id="rId6"/>
    <p:sldId id="267" r:id="rId7"/>
    <p:sldId id="260" r:id="rId8"/>
    <p:sldId id="282" r:id="rId9"/>
    <p:sldId id="257" r:id="rId10"/>
    <p:sldId id="283" r:id="rId11"/>
    <p:sldId id="297" r:id="rId12"/>
    <p:sldId id="299" r:id="rId13"/>
    <p:sldId id="285" r:id="rId14"/>
    <p:sldId id="284" r:id="rId15"/>
    <p:sldId id="289" r:id="rId16"/>
    <p:sldId id="286" r:id="rId17"/>
    <p:sldId id="288" r:id="rId18"/>
    <p:sldId id="290" r:id="rId19"/>
    <p:sldId id="294" r:id="rId20"/>
    <p:sldId id="296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678E"/>
    <a:srgbClr val="114263"/>
    <a:srgbClr val="41210B"/>
    <a:srgbClr val="0B2B41"/>
    <a:srgbClr val="CA929B"/>
    <a:srgbClr val="0D3047"/>
    <a:srgbClr val="401918"/>
    <a:srgbClr val="731F1C"/>
    <a:srgbClr val="B2606E"/>
    <a:srgbClr val="248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3" autoAdjust="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6305AA-3663-4868-8A6D-0A1D8CF9A1C6}" type="doc">
      <dgm:prSet loTypeId="urn:microsoft.com/office/officeart/2005/8/layout/cycle6" loCatId="cycle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CE8351F-127D-4B1B-A187-143830FE1E3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Our Lives</a:t>
          </a:r>
        </a:p>
      </dgm:t>
    </dgm:pt>
    <dgm:pt modelId="{BF7826CD-FE4B-49D7-8E16-0E760856391F}" type="parTrans" cxnId="{CD9BBBFB-AA0A-4D05-8AE8-70B03D00457D}">
      <dgm:prSet/>
      <dgm:spPr/>
      <dgm:t>
        <a:bodyPr/>
        <a:lstStyle/>
        <a:p>
          <a:endParaRPr lang="en-US"/>
        </a:p>
      </dgm:t>
    </dgm:pt>
    <dgm:pt modelId="{27810A7E-C0FB-4FFB-A78D-598143026C7A}" type="sibTrans" cxnId="{CD9BBBFB-AA0A-4D05-8AE8-70B03D00457D}">
      <dgm:prSet/>
      <dgm:spPr/>
      <dgm:t>
        <a:bodyPr/>
        <a:lstStyle/>
        <a:p>
          <a:endParaRPr lang="en-US"/>
        </a:p>
      </dgm:t>
    </dgm:pt>
    <dgm:pt modelId="{EC246DF6-6B76-4E4C-BDE1-A90E661A17C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Our Practice</a:t>
          </a:r>
        </a:p>
      </dgm:t>
    </dgm:pt>
    <dgm:pt modelId="{2F748C69-611A-4D45-8EB7-B28255504A09}" type="parTrans" cxnId="{D5A1AF7D-B897-496F-8527-BF1DD7FCA9E6}">
      <dgm:prSet/>
      <dgm:spPr/>
      <dgm:t>
        <a:bodyPr/>
        <a:lstStyle/>
        <a:p>
          <a:endParaRPr lang="en-US"/>
        </a:p>
      </dgm:t>
    </dgm:pt>
    <dgm:pt modelId="{A29271E5-2C1A-497D-B3CE-44032BAF81D9}" type="sibTrans" cxnId="{D5A1AF7D-B897-496F-8527-BF1DD7FCA9E6}">
      <dgm:prSet/>
      <dgm:spPr/>
      <dgm:t>
        <a:bodyPr/>
        <a:lstStyle/>
        <a:p>
          <a:endParaRPr lang="en-US"/>
        </a:p>
      </dgm:t>
    </dgm:pt>
    <dgm:pt modelId="{8D331125-849C-403E-8F1F-604EA389F03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Our Relationships</a:t>
          </a:r>
        </a:p>
      </dgm:t>
    </dgm:pt>
    <dgm:pt modelId="{67C44C79-BADC-45C2-AA3F-8FD267FDFBAB}" type="parTrans" cxnId="{2876D8A5-E4ED-445E-AB06-11F06A8EBBB8}">
      <dgm:prSet/>
      <dgm:spPr/>
      <dgm:t>
        <a:bodyPr/>
        <a:lstStyle/>
        <a:p>
          <a:endParaRPr lang="en-US"/>
        </a:p>
      </dgm:t>
    </dgm:pt>
    <dgm:pt modelId="{00D98071-006D-49A9-B755-A55D6B7D688C}" type="sibTrans" cxnId="{2876D8A5-E4ED-445E-AB06-11F06A8EBBB8}">
      <dgm:prSet/>
      <dgm:spPr/>
      <dgm:t>
        <a:bodyPr/>
        <a:lstStyle/>
        <a:p>
          <a:endParaRPr lang="en-US"/>
        </a:p>
      </dgm:t>
    </dgm:pt>
    <dgm:pt modelId="{B1B72BA1-E193-4731-86AA-F363D557416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Our Impact on Others</a:t>
          </a:r>
        </a:p>
      </dgm:t>
    </dgm:pt>
    <dgm:pt modelId="{BD0AFA63-58BF-47A8-87F8-6A4E07C0F379}" type="parTrans" cxnId="{572382E4-66D8-4F46-A25B-FFCB472E20F8}">
      <dgm:prSet/>
      <dgm:spPr/>
      <dgm:t>
        <a:bodyPr/>
        <a:lstStyle/>
        <a:p>
          <a:endParaRPr lang="en-US"/>
        </a:p>
      </dgm:t>
    </dgm:pt>
    <dgm:pt modelId="{EE55C89A-12D6-4074-8F59-AB06EC267CE3}" type="sibTrans" cxnId="{572382E4-66D8-4F46-A25B-FFCB472E20F8}">
      <dgm:prSet/>
      <dgm:spPr/>
      <dgm:t>
        <a:bodyPr/>
        <a:lstStyle/>
        <a:p>
          <a:endParaRPr lang="en-US"/>
        </a:p>
      </dgm:t>
    </dgm:pt>
    <dgm:pt modelId="{F153F505-69CC-4DFE-9A93-1D9EAEEADD9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Our Emotional Responses</a:t>
          </a:r>
        </a:p>
      </dgm:t>
    </dgm:pt>
    <dgm:pt modelId="{FC1C97B1-95D6-424E-9316-0DDE3728DEAB}" type="parTrans" cxnId="{C08E6BC0-D62B-4ADF-AC40-4CFDC3CF32BB}">
      <dgm:prSet/>
      <dgm:spPr/>
      <dgm:t>
        <a:bodyPr/>
        <a:lstStyle/>
        <a:p>
          <a:endParaRPr lang="en-US"/>
        </a:p>
      </dgm:t>
    </dgm:pt>
    <dgm:pt modelId="{0D847E3E-7CA3-480A-8169-46E93A01FC3C}" type="sibTrans" cxnId="{C08E6BC0-D62B-4ADF-AC40-4CFDC3CF32BB}">
      <dgm:prSet/>
      <dgm:spPr/>
      <dgm:t>
        <a:bodyPr/>
        <a:lstStyle/>
        <a:p>
          <a:endParaRPr lang="en-US"/>
        </a:p>
      </dgm:t>
    </dgm:pt>
    <dgm:pt modelId="{F685CFFD-F1AE-4066-B0C8-060E3B1BDB84}" type="pres">
      <dgm:prSet presAssocID="{346305AA-3663-4868-8A6D-0A1D8CF9A1C6}" presName="cycle" presStyleCnt="0">
        <dgm:presLayoutVars>
          <dgm:dir/>
          <dgm:resizeHandles val="exact"/>
        </dgm:presLayoutVars>
      </dgm:prSet>
      <dgm:spPr/>
    </dgm:pt>
    <dgm:pt modelId="{1775F195-94BF-4136-9A32-719138BF0BFC}" type="pres">
      <dgm:prSet presAssocID="{9CE8351F-127D-4B1B-A187-143830FE1E3D}" presName="node" presStyleLbl="node1" presStyleIdx="0" presStyleCnt="5">
        <dgm:presLayoutVars>
          <dgm:bulletEnabled val="1"/>
        </dgm:presLayoutVars>
      </dgm:prSet>
      <dgm:spPr/>
    </dgm:pt>
    <dgm:pt modelId="{5DBFFD89-188A-4DE0-A519-3ACB8FEC18FD}" type="pres">
      <dgm:prSet presAssocID="{9CE8351F-127D-4B1B-A187-143830FE1E3D}" presName="spNode" presStyleCnt="0"/>
      <dgm:spPr/>
    </dgm:pt>
    <dgm:pt modelId="{18DFD7E1-C91F-4488-A446-64AE641CBCF7}" type="pres">
      <dgm:prSet presAssocID="{27810A7E-C0FB-4FFB-A78D-598143026C7A}" presName="sibTrans" presStyleLbl="sibTrans1D1" presStyleIdx="0" presStyleCnt="5"/>
      <dgm:spPr/>
    </dgm:pt>
    <dgm:pt modelId="{52CC236F-C894-4E87-A5E4-96F45CB1C3FF}" type="pres">
      <dgm:prSet presAssocID="{EC246DF6-6B76-4E4C-BDE1-A90E661A17CD}" presName="node" presStyleLbl="node1" presStyleIdx="1" presStyleCnt="5">
        <dgm:presLayoutVars>
          <dgm:bulletEnabled val="1"/>
        </dgm:presLayoutVars>
      </dgm:prSet>
      <dgm:spPr/>
    </dgm:pt>
    <dgm:pt modelId="{3E0D4B78-78C0-4DD5-90FC-A9F371B7097E}" type="pres">
      <dgm:prSet presAssocID="{EC246DF6-6B76-4E4C-BDE1-A90E661A17CD}" presName="spNode" presStyleCnt="0"/>
      <dgm:spPr/>
    </dgm:pt>
    <dgm:pt modelId="{EC07D1A0-13E1-4B7F-9C4C-2B74EFE668E7}" type="pres">
      <dgm:prSet presAssocID="{A29271E5-2C1A-497D-B3CE-44032BAF81D9}" presName="sibTrans" presStyleLbl="sibTrans1D1" presStyleIdx="1" presStyleCnt="5"/>
      <dgm:spPr/>
    </dgm:pt>
    <dgm:pt modelId="{9943B569-45A0-4B81-86DB-44AC75EB14A9}" type="pres">
      <dgm:prSet presAssocID="{8D331125-849C-403E-8F1F-604EA389F03C}" presName="node" presStyleLbl="node1" presStyleIdx="2" presStyleCnt="5">
        <dgm:presLayoutVars>
          <dgm:bulletEnabled val="1"/>
        </dgm:presLayoutVars>
      </dgm:prSet>
      <dgm:spPr/>
    </dgm:pt>
    <dgm:pt modelId="{6039F732-8D53-4047-BEE0-2C73DD9C982F}" type="pres">
      <dgm:prSet presAssocID="{8D331125-849C-403E-8F1F-604EA389F03C}" presName="spNode" presStyleCnt="0"/>
      <dgm:spPr/>
    </dgm:pt>
    <dgm:pt modelId="{1DD37EDB-6B0F-4884-9E35-20E425572F5C}" type="pres">
      <dgm:prSet presAssocID="{00D98071-006D-49A9-B755-A55D6B7D688C}" presName="sibTrans" presStyleLbl="sibTrans1D1" presStyleIdx="2" presStyleCnt="5"/>
      <dgm:spPr/>
    </dgm:pt>
    <dgm:pt modelId="{B19CCC17-8562-4A90-8CB2-7AD3DF3F46A2}" type="pres">
      <dgm:prSet presAssocID="{B1B72BA1-E193-4731-86AA-F363D5574162}" presName="node" presStyleLbl="node1" presStyleIdx="3" presStyleCnt="5">
        <dgm:presLayoutVars>
          <dgm:bulletEnabled val="1"/>
        </dgm:presLayoutVars>
      </dgm:prSet>
      <dgm:spPr/>
    </dgm:pt>
    <dgm:pt modelId="{7A2D6795-8C23-41BE-B29D-81DA59846EC5}" type="pres">
      <dgm:prSet presAssocID="{B1B72BA1-E193-4731-86AA-F363D5574162}" presName="spNode" presStyleCnt="0"/>
      <dgm:spPr/>
    </dgm:pt>
    <dgm:pt modelId="{0294D8A6-E526-41D1-B0AD-4F525EF129AB}" type="pres">
      <dgm:prSet presAssocID="{EE55C89A-12D6-4074-8F59-AB06EC267CE3}" presName="sibTrans" presStyleLbl="sibTrans1D1" presStyleIdx="3" presStyleCnt="5"/>
      <dgm:spPr/>
    </dgm:pt>
    <dgm:pt modelId="{2B70BB83-A5F2-4397-841C-0DDF65B5F8EA}" type="pres">
      <dgm:prSet presAssocID="{F153F505-69CC-4DFE-9A93-1D9EAEEADD9E}" presName="node" presStyleLbl="node1" presStyleIdx="4" presStyleCnt="5">
        <dgm:presLayoutVars>
          <dgm:bulletEnabled val="1"/>
        </dgm:presLayoutVars>
      </dgm:prSet>
      <dgm:spPr/>
    </dgm:pt>
    <dgm:pt modelId="{12902D05-4678-4606-950D-11489AE54E9A}" type="pres">
      <dgm:prSet presAssocID="{F153F505-69CC-4DFE-9A93-1D9EAEEADD9E}" presName="spNode" presStyleCnt="0"/>
      <dgm:spPr/>
    </dgm:pt>
    <dgm:pt modelId="{B4EFEC74-7A7B-48FD-84E8-938FD4732B89}" type="pres">
      <dgm:prSet presAssocID="{0D847E3E-7CA3-480A-8169-46E93A01FC3C}" presName="sibTrans" presStyleLbl="sibTrans1D1" presStyleIdx="4" presStyleCnt="5"/>
      <dgm:spPr/>
    </dgm:pt>
  </dgm:ptLst>
  <dgm:cxnLst>
    <dgm:cxn modelId="{66396B16-04B7-4097-838E-9B5186B617E0}" type="presOf" srcId="{27810A7E-C0FB-4FFB-A78D-598143026C7A}" destId="{18DFD7E1-C91F-4488-A446-64AE641CBCF7}" srcOrd="0" destOrd="0" presId="urn:microsoft.com/office/officeart/2005/8/layout/cycle6"/>
    <dgm:cxn modelId="{3B75896A-350D-46D0-A9F8-016DE6669BA6}" type="presOf" srcId="{EE55C89A-12D6-4074-8F59-AB06EC267CE3}" destId="{0294D8A6-E526-41D1-B0AD-4F525EF129AB}" srcOrd="0" destOrd="0" presId="urn:microsoft.com/office/officeart/2005/8/layout/cycle6"/>
    <dgm:cxn modelId="{DE3C4278-8EA3-44D9-A0D1-BB3C945DE553}" type="presOf" srcId="{9CE8351F-127D-4B1B-A187-143830FE1E3D}" destId="{1775F195-94BF-4136-9A32-719138BF0BFC}" srcOrd="0" destOrd="0" presId="urn:microsoft.com/office/officeart/2005/8/layout/cycle6"/>
    <dgm:cxn modelId="{D5A1AF7D-B897-496F-8527-BF1DD7FCA9E6}" srcId="{346305AA-3663-4868-8A6D-0A1D8CF9A1C6}" destId="{EC246DF6-6B76-4E4C-BDE1-A90E661A17CD}" srcOrd="1" destOrd="0" parTransId="{2F748C69-611A-4D45-8EB7-B28255504A09}" sibTransId="{A29271E5-2C1A-497D-B3CE-44032BAF81D9}"/>
    <dgm:cxn modelId="{550B6B7F-FA23-429C-86E2-1872FEC3ACA5}" type="presOf" srcId="{F153F505-69CC-4DFE-9A93-1D9EAEEADD9E}" destId="{2B70BB83-A5F2-4397-841C-0DDF65B5F8EA}" srcOrd="0" destOrd="0" presId="urn:microsoft.com/office/officeart/2005/8/layout/cycle6"/>
    <dgm:cxn modelId="{048A8A86-2D6F-4E02-87C1-E8CE9EF1C5F7}" type="presOf" srcId="{8D331125-849C-403E-8F1F-604EA389F03C}" destId="{9943B569-45A0-4B81-86DB-44AC75EB14A9}" srcOrd="0" destOrd="0" presId="urn:microsoft.com/office/officeart/2005/8/layout/cycle6"/>
    <dgm:cxn modelId="{F12B1098-1080-4638-A15C-FEFBFD75D51B}" type="presOf" srcId="{B1B72BA1-E193-4731-86AA-F363D5574162}" destId="{B19CCC17-8562-4A90-8CB2-7AD3DF3F46A2}" srcOrd="0" destOrd="0" presId="urn:microsoft.com/office/officeart/2005/8/layout/cycle6"/>
    <dgm:cxn modelId="{2876D8A5-E4ED-445E-AB06-11F06A8EBBB8}" srcId="{346305AA-3663-4868-8A6D-0A1D8CF9A1C6}" destId="{8D331125-849C-403E-8F1F-604EA389F03C}" srcOrd="2" destOrd="0" parTransId="{67C44C79-BADC-45C2-AA3F-8FD267FDFBAB}" sibTransId="{00D98071-006D-49A9-B755-A55D6B7D688C}"/>
    <dgm:cxn modelId="{C08E6BC0-D62B-4ADF-AC40-4CFDC3CF32BB}" srcId="{346305AA-3663-4868-8A6D-0A1D8CF9A1C6}" destId="{F153F505-69CC-4DFE-9A93-1D9EAEEADD9E}" srcOrd="4" destOrd="0" parTransId="{FC1C97B1-95D6-424E-9316-0DDE3728DEAB}" sibTransId="{0D847E3E-7CA3-480A-8169-46E93A01FC3C}"/>
    <dgm:cxn modelId="{30DE17E2-1166-42A5-AABA-18521A7CD678}" type="presOf" srcId="{00D98071-006D-49A9-B755-A55D6B7D688C}" destId="{1DD37EDB-6B0F-4884-9E35-20E425572F5C}" srcOrd="0" destOrd="0" presId="urn:microsoft.com/office/officeart/2005/8/layout/cycle6"/>
    <dgm:cxn modelId="{C67C07E3-D9D4-4EC7-B7DC-8F48B34E7EA7}" type="presOf" srcId="{EC246DF6-6B76-4E4C-BDE1-A90E661A17CD}" destId="{52CC236F-C894-4E87-A5E4-96F45CB1C3FF}" srcOrd="0" destOrd="0" presId="urn:microsoft.com/office/officeart/2005/8/layout/cycle6"/>
    <dgm:cxn modelId="{572382E4-66D8-4F46-A25B-FFCB472E20F8}" srcId="{346305AA-3663-4868-8A6D-0A1D8CF9A1C6}" destId="{B1B72BA1-E193-4731-86AA-F363D5574162}" srcOrd="3" destOrd="0" parTransId="{BD0AFA63-58BF-47A8-87F8-6A4E07C0F379}" sibTransId="{EE55C89A-12D6-4074-8F59-AB06EC267CE3}"/>
    <dgm:cxn modelId="{2B64D8F4-6F48-4FDD-9937-8E09C6536007}" type="presOf" srcId="{346305AA-3663-4868-8A6D-0A1D8CF9A1C6}" destId="{F685CFFD-F1AE-4066-B0C8-060E3B1BDB84}" srcOrd="0" destOrd="0" presId="urn:microsoft.com/office/officeart/2005/8/layout/cycle6"/>
    <dgm:cxn modelId="{20CC4BF6-7A9F-4E2E-8FF8-DDF5A65DE472}" type="presOf" srcId="{0D847E3E-7CA3-480A-8169-46E93A01FC3C}" destId="{B4EFEC74-7A7B-48FD-84E8-938FD4732B89}" srcOrd="0" destOrd="0" presId="urn:microsoft.com/office/officeart/2005/8/layout/cycle6"/>
    <dgm:cxn modelId="{CD9BBBFB-AA0A-4D05-8AE8-70B03D00457D}" srcId="{346305AA-3663-4868-8A6D-0A1D8CF9A1C6}" destId="{9CE8351F-127D-4B1B-A187-143830FE1E3D}" srcOrd="0" destOrd="0" parTransId="{BF7826CD-FE4B-49D7-8E16-0E760856391F}" sibTransId="{27810A7E-C0FB-4FFB-A78D-598143026C7A}"/>
    <dgm:cxn modelId="{DCBCBBFB-FC78-438E-88F9-0918759C578D}" type="presOf" srcId="{A29271E5-2C1A-497D-B3CE-44032BAF81D9}" destId="{EC07D1A0-13E1-4B7F-9C4C-2B74EFE668E7}" srcOrd="0" destOrd="0" presId="urn:microsoft.com/office/officeart/2005/8/layout/cycle6"/>
    <dgm:cxn modelId="{2566213A-7BB7-4C8C-9041-E609B2A2E929}" type="presParOf" srcId="{F685CFFD-F1AE-4066-B0C8-060E3B1BDB84}" destId="{1775F195-94BF-4136-9A32-719138BF0BFC}" srcOrd="0" destOrd="0" presId="urn:microsoft.com/office/officeart/2005/8/layout/cycle6"/>
    <dgm:cxn modelId="{EB1FB7B7-0E3F-4836-8762-45EF0FBD0424}" type="presParOf" srcId="{F685CFFD-F1AE-4066-B0C8-060E3B1BDB84}" destId="{5DBFFD89-188A-4DE0-A519-3ACB8FEC18FD}" srcOrd="1" destOrd="0" presId="urn:microsoft.com/office/officeart/2005/8/layout/cycle6"/>
    <dgm:cxn modelId="{165F7638-A6DE-4DDA-B7F8-A701DA49CA9C}" type="presParOf" srcId="{F685CFFD-F1AE-4066-B0C8-060E3B1BDB84}" destId="{18DFD7E1-C91F-4488-A446-64AE641CBCF7}" srcOrd="2" destOrd="0" presId="urn:microsoft.com/office/officeart/2005/8/layout/cycle6"/>
    <dgm:cxn modelId="{0D0F2B55-ED1C-445E-9964-DF1BE2379F75}" type="presParOf" srcId="{F685CFFD-F1AE-4066-B0C8-060E3B1BDB84}" destId="{52CC236F-C894-4E87-A5E4-96F45CB1C3FF}" srcOrd="3" destOrd="0" presId="urn:microsoft.com/office/officeart/2005/8/layout/cycle6"/>
    <dgm:cxn modelId="{9E986FCA-BC6F-447E-9913-6E55A92BD8AD}" type="presParOf" srcId="{F685CFFD-F1AE-4066-B0C8-060E3B1BDB84}" destId="{3E0D4B78-78C0-4DD5-90FC-A9F371B7097E}" srcOrd="4" destOrd="0" presId="urn:microsoft.com/office/officeart/2005/8/layout/cycle6"/>
    <dgm:cxn modelId="{6F3E0B7B-1958-4C22-868A-E682B156DB32}" type="presParOf" srcId="{F685CFFD-F1AE-4066-B0C8-060E3B1BDB84}" destId="{EC07D1A0-13E1-4B7F-9C4C-2B74EFE668E7}" srcOrd="5" destOrd="0" presId="urn:microsoft.com/office/officeart/2005/8/layout/cycle6"/>
    <dgm:cxn modelId="{CAB03758-AA8D-4DEF-8AA0-15132E756AA9}" type="presParOf" srcId="{F685CFFD-F1AE-4066-B0C8-060E3B1BDB84}" destId="{9943B569-45A0-4B81-86DB-44AC75EB14A9}" srcOrd="6" destOrd="0" presId="urn:microsoft.com/office/officeart/2005/8/layout/cycle6"/>
    <dgm:cxn modelId="{C742E729-F9BD-40CD-9F87-4FC1E5B1BDD0}" type="presParOf" srcId="{F685CFFD-F1AE-4066-B0C8-060E3B1BDB84}" destId="{6039F732-8D53-4047-BEE0-2C73DD9C982F}" srcOrd="7" destOrd="0" presId="urn:microsoft.com/office/officeart/2005/8/layout/cycle6"/>
    <dgm:cxn modelId="{C97BD137-BFE3-4CBD-934C-F68F8B94E0CC}" type="presParOf" srcId="{F685CFFD-F1AE-4066-B0C8-060E3B1BDB84}" destId="{1DD37EDB-6B0F-4884-9E35-20E425572F5C}" srcOrd="8" destOrd="0" presId="urn:microsoft.com/office/officeart/2005/8/layout/cycle6"/>
    <dgm:cxn modelId="{457792A8-C71F-4434-BCC5-5AF9A0FC7F10}" type="presParOf" srcId="{F685CFFD-F1AE-4066-B0C8-060E3B1BDB84}" destId="{B19CCC17-8562-4A90-8CB2-7AD3DF3F46A2}" srcOrd="9" destOrd="0" presId="urn:microsoft.com/office/officeart/2005/8/layout/cycle6"/>
    <dgm:cxn modelId="{BFC84FD5-2996-4A36-AD7C-AB0663EF6004}" type="presParOf" srcId="{F685CFFD-F1AE-4066-B0C8-060E3B1BDB84}" destId="{7A2D6795-8C23-41BE-B29D-81DA59846EC5}" srcOrd="10" destOrd="0" presId="urn:microsoft.com/office/officeart/2005/8/layout/cycle6"/>
    <dgm:cxn modelId="{C7F04276-BFF1-4B09-8F9F-2C209BC55969}" type="presParOf" srcId="{F685CFFD-F1AE-4066-B0C8-060E3B1BDB84}" destId="{0294D8A6-E526-41D1-B0AD-4F525EF129AB}" srcOrd="11" destOrd="0" presId="urn:microsoft.com/office/officeart/2005/8/layout/cycle6"/>
    <dgm:cxn modelId="{9B97DD13-B12D-4EB3-9372-F76DC3E33B0A}" type="presParOf" srcId="{F685CFFD-F1AE-4066-B0C8-060E3B1BDB84}" destId="{2B70BB83-A5F2-4397-841C-0DDF65B5F8EA}" srcOrd="12" destOrd="0" presId="urn:microsoft.com/office/officeart/2005/8/layout/cycle6"/>
    <dgm:cxn modelId="{BCFBD9AC-D4AD-44CA-B006-BB581B4B7BDA}" type="presParOf" srcId="{F685CFFD-F1AE-4066-B0C8-060E3B1BDB84}" destId="{12902D05-4678-4606-950D-11489AE54E9A}" srcOrd="13" destOrd="0" presId="urn:microsoft.com/office/officeart/2005/8/layout/cycle6"/>
    <dgm:cxn modelId="{CF2BEA68-C59C-45CD-B2E8-CE828F0EBA99}" type="presParOf" srcId="{F685CFFD-F1AE-4066-B0C8-060E3B1BDB84}" destId="{B4EFEC74-7A7B-48FD-84E8-938FD4732B89}" srcOrd="14" destOrd="0" presId="urn:microsoft.com/office/officeart/2005/8/layout/cycle6"/>
  </dgm:cxnLst>
  <dgm:bg>
    <a:solidFill>
      <a:schemeClr val="accent2">
        <a:lumMod val="10000"/>
        <a:lumOff val="9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6188EA-7F7D-4C5F-9A62-03F6A31B469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0CE664-008E-4D21-85DB-83F6BDDFF208}">
      <dgm:prSet phldrT="[Text]"/>
      <dgm:spPr/>
      <dgm:t>
        <a:bodyPr/>
        <a:lstStyle/>
        <a:p>
          <a:r>
            <a:rPr lang="en-US" dirty="0"/>
            <a:t>What?</a:t>
          </a:r>
        </a:p>
      </dgm:t>
    </dgm:pt>
    <dgm:pt modelId="{DEC7E798-8AB9-4A9C-BFF5-004E265B9E8C}" type="parTrans" cxnId="{6344D6A6-3BC2-42A0-926C-81D374B52ED2}">
      <dgm:prSet/>
      <dgm:spPr/>
      <dgm:t>
        <a:bodyPr/>
        <a:lstStyle/>
        <a:p>
          <a:endParaRPr lang="en-US"/>
        </a:p>
      </dgm:t>
    </dgm:pt>
    <dgm:pt modelId="{E2F57022-22AC-49FB-9DA3-76C649FC00C8}" type="sibTrans" cxnId="{6344D6A6-3BC2-42A0-926C-81D374B52ED2}">
      <dgm:prSet/>
      <dgm:spPr/>
      <dgm:t>
        <a:bodyPr/>
        <a:lstStyle/>
        <a:p>
          <a:endParaRPr lang="en-US"/>
        </a:p>
      </dgm:t>
    </dgm:pt>
    <dgm:pt modelId="{A9E2A348-47A4-4191-89D6-2F09B7A4800D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Descriptive</a:t>
          </a:r>
        </a:p>
      </dgm:t>
    </dgm:pt>
    <dgm:pt modelId="{8B4CB39F-B2F0-4D8A-BFE6-DC2D2D6EB164}" type="parTrans" cxnId="{0776C924-DB02-4F38-BD2B-9555A7F9BCC1}">
      <dgm:prSet/>
      <dgm:spPr/>
      <dgm:t>
        <a:bodyPr/>
        <a:lstStyle/>
        <a:p>
          <a:endParaRPr lang="en-US"/>
        </a:p>
      </dgm:t>
    </dgm:pt>
    <dgm:pt modelId="{9930DA4F-E430-41E1-B6B2-7B303C7F8DEE}" type="sibTrans" cxnId="{0776C924-DB02-4F38-BD2B-9555A7F9BCC1}">
      <dgm:prSet/>
      <dgm:spPr/>
      <dgm:t>
        <a:bodyPr/>
        <a:lstStyle/>
        <a:p>
          <a:endParaRPr lang="en-US"/>
        </a:p>
      </dgm:t>
    </dgm:pt>
    <dgm:pt modelId="{D990342F-F21C-4859-92A3-39EF3235CA79}">
      <dgm:prSet phldrT="[Text]"/>
      <dgm:spPr/>
      <dgm:t>
        <a:bodyPr/>
        <a:lstStyle/>
        <a:p>
          <a:r>
            <a:rPr lang="en-US" dirty="0"/>
            <a:t>So What?</a:t>
          </a:r>
        </a:p>
      </dgm:t>
    </dgm:pt>
    <dgm:pt modelId="{AD332DE1-A512-428E-AAD8-4B368C175E55}" type="parTrans" cxnId="{0607E0C0-0544-4B66-AFB6-733EE50FFF65}">
      <dgm:prSet/>
      <dgm:spPr/>
      <dgm:t>
        <a:bodyPr/>
        <a:lstStyle/>
        <a:p>
          <a:endParaRPr lang="en-US"/>
        </a:p>
      </dgm:t>
    </dgm:pt>
    <dgm:pt modelId="{5B00C1F2-06AF-411C-B803-0E70E45C24D6}" type="sibTrans" cxnId="{0607E0C0-0544-4B66-AFB6-733EE50FFF65}">
      <dgm:prSet/>
      <dgm:spPr/>
      <dgm:t>
        <a:bodyPr/>
        <a:lstStyle/>
        <a:p>
          <a:endParaRPr lang="en-US"/>
        </a:p>
      </dgm:t>
    </dgm:pt>
    <dgm:pt modelId="{9E8B06FF-ADF6-4289-825D-AC9D2B93B25B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Knowledge and Meaning</a:t>
          </a:r>
        </a:p>
      </dgm:t>
    </dgm:pt>
    <dgm:pt modelId="{4E3CA7E2-5E8B-4182-8482-B42AA8ADF672}" type="parTrans" cxnId="{CB878654-6FC9-4C01-BCAB-F3A9BB238340}">
      <dgm:prSet/>
      <dgm:spPr/>
      <dgm:t>
        <a:bodyPr/>
        <a:lstStyle/>
        <a:p>
          <a:endParaRPr lang="en-US"/>
        </a:p>
      </dgm:t>
    </dgm:pt>
    <dgm:pt modelId="{4CCB0500-E4CD-4489-A5FD-96467D856D56}" type="sibTrans" cxnId="{CB878654-6FC9-4C01-BCAB-F3A9BB238340}">
      <dgm:prSet/>
      <dgm:spPr/>
      <dgm:t>
        <a:bodyPr/>
        <a:lstStyle/>
        <a:p>
          <a:endParaRPr lang="en-US"/>
        </a:p>
      </dgm:t>
    </dgm:pt>
    <dgm:pt modelId="{D7E0D1D9-C96A-4909-BF96-7F2010A28D1B}">
      <dgm:prSet phldrT="[Text]"/>
      <dgm:spPr/>
      <dgm:t>
        <a:bodyPr/>
        <a:lstStyle/>
        <a:p>
          <a:r>
            <a:rPr lang="en-US" dirty="0"/>
            <a:t>Now What?</a:t>
          </a:r>
        </a:p>
      </dgm:t>
    </dgm:pt>
    <dgm:pt modelId="{F9B0E7C0-E2ED-4CD4-A28B-79943BE04C9F}" type="parTrans" cxnId="{20143D86-54BB-45C5-861C-173E25AB4698}">
      <dgm:prSet/>
      <dgm:spPr/>
      <dgm:t>
        <a:bodyPr/>
        <a:lstStyle/>
        <a:p>
          <a:endParaRPr lang="en-US"/>
        </a:p>
      </dgm:t>
    </dgm:pt>
    <dgm:pt modelId="{A25A9F33-1CE3-479B-B17E-3D5DEE94FD08}" type="sibTrans" cxnId="{20143D86-54BB-45C5-861C-173E25AB4698}">
      <dgm:prSet/>
      <dgm:spPr/>
      <dgm:t>
        <a:bodyPr/>
        <a:lstStyle/>
        <a:p>
          <a:endParaRPr lang="en-US"/>
        </a:p>
      </dgm:t>
    </dgm:pt>
    <dgm:pt modelId="{839BB808-3CCB-438D-BBAD-80C6DA6E03E1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Plan of Action</a:t>
          </a:r>
        </a:p>
      </dgm:t>
    </dgm:pt>
    <dgm:pt modelId="{9D976127-38D4-4940-898F-52AD9F6C6728}" type="parTrans" cxnId="{76EF9CED-07B6-46AF-B68B-24F27017DDDC}">
      <dgm:prSet/>
      <dgm:spPr/>
      <dgm:t>
        <a:bodyPr/>
        <a:lstStyle/>
        <a:p>
          <a:endParaRPr lang="en-US"/>
        </a:p>
      </dgm:t>
    </dgm:pt>
    <dgm:pt modelId="{A4DB6DD3-A70A-41BE-8299-AED01818C1F6}" type="sibTrans" cxnId="{76EF9CED-07B6-46AF-B68B-24F27017DDDC}">
      <dgm:prSet/>
      <dgm:spPr/>
      <dgm:t>
        <a:bodyPr/>
        <a:lstStyle/>
        <a:p>
          <a:endParaRPr lang="en-US"/>
        </a:p>
      </dgm:t>
    </dgm:pt>
    <dgm:pt modelId="{8A9BCA69-D13A-433C-9765-28B4C79D49A3}" type="pres">
      <dgm:prSet presAssocID="{6B6188EA-7F7D-4C5F-9A62-03F6A31B4694}" presName="rootnode" presStyleCnt="0">
        <dgm:presLayoutVars>
          <dgm:chMax/>
          <dgm:chPref/>
          <dgm:dir/>
          <dgm:animLvl val="lvl"/>
        </dgm:presLayoutVars>
      </dgm:prSet>
      <dgm:spPr/>
    </dgm:pt>
    <dgm:pt modelId="{012807ED-65C6-496B-900A-A2E9CF170411}" type="pres">
      <dgm:prSet presAssocID="{630CE664-008E-4D21-85DB-83F6BDDFF208}" presName="composite" presStyleCnt="0"/>
      <dgm:spPr/>
    </dgm:pt>
    <dgm:pt modelId="{AC8FD11A-FA4E-4088-9488-4008E429F620}" type="pres">
      <dgm:prSet presAssocID="{630CE664-008E-4D21-85DB-83F6BDDFF208}" presName="bentUpArrow1" presStyleLbl="alignImgPlace1" presStyleIdx="0" presStyleCnt="2"/>
      <dgm:spPr/>
    </dgm:pt>
    <dgm:pt modelId="{FC9981A1-3391-4DBD-8840-66CE4F3DF422}" type="pres">
      <dgm:prSet presAssocID="{630CE664-008E-4D21-85DB-83F6BDDFF20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538FFA5-3F29-4DE3-83A4-4AD2F66DBBC7}" type="pres">
      <dgm:prSet presAssocID="{630CE664-008E-4D21-85DB-83F6BDDFF208}" presName="ChildText" presStyleLbl="revTx" presStyleIdx="0" presStyleCnt="3" custScaleX="138119" custLinFactNeighborX="36155" custLinFactNeighborY="-2789">
        <dgm:presLayoutVars>
          <dgm:chMax val="0"/>
          <dgm:chPref val="0"/>
          <dgm:bulletEnabled val="1"/>
        </dgm:presLayoutVars>
      </dgm:prSet>
      <dgm:spPr/>
    </dgm:pt>
    <dgm:pt modelId="{D96C6E34-0BF2-464F-A153-4F391DED93F7}" type="pres">
      <dgm:prSet presAssocID="{E2F57022-22AC-49FB-9DA3-76C649FC00C8}" presName="sibTrans" presStyleCnt="0"/>
      <dgm:spPr/>
    </dgm:pt>
    <dgm:pt modelId="{CC970B7C-BBAE-48A2-B540-52275B526F7B}" type="pres">
      <dgm:prSet presAssocID="{D990342F-F21C-4859-92A3-39EF3235CA79}" presName="composite" presStyleCnt="0"/>
      <dgm:spPr/>
    </dgm:pt>
    <dgm:pt modelId="{6ED0954E-AFAC-4D4F-A2D7-18075ED3122E}" type="pres">
      <dgm:prSet presAssocID="{D990342F-F21C-4859-92A3-39EF3235CA79}" presName="bentUpArrow1" presStyleLbl="alignImgPlace1" presStyleIdx="1" presStyleCnt="2"/>
      <dgm:spPr/>
    </dgm:pt>
    <dgm:pt modelId="{061CA18D-9A79-48B3-87FC-FA611FE9AE42}" type="pres">
      <dgm:prSet presAssocID="{D990342F-F21C-4859-92A3-39EF3235CA7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4B18EB5-C634-48B0-B0B4-EA930A9DF06B}" type="pres">
      <dgm:prSet presAssocID="{D990342F-F21C-4859-92A3-39EF3235CA79}" presName="ChildText" presStyleLbl="revTx" presStyleIdx="1" presStyleCnt="3" custScaleX="138977" custLinFactNeighborX="43354" custLinFactNeighborY="-4811">
        <dgm:presLayoutVars>
          <dgm:chMax val="0"/>
          <dgm:chPref val="0"/>
          <dgm:bulletEnabled val="1"/>
        </dgm:presLayoutVars>
      </dgm:prSet>
      <dgm:spPr/>
    </dgm:pt>
    <dgm:pt modelId="{51ABF062-931D-481B-AAE4-074C8E2F78C6}" type="pres">
      <dgm:prSet presAssocID="{5B00C1F2-06AF-411C-B803-0E70E45C24D6}" presName="sibTrans" presStyleCnt="0"/>
      <dgm:spPr/>
    </dgm:pt>
    <dgm:pt modelId="{2C45C8D5-9C75-46E8-9940-18E392955C52}" type="pres">
      <dgm:prSet presAssocID="{D7E0D1D9-C96A-4909-BF96-7F2010A28D1B}" presName="composite" presStyleCnt="0"/>
      <dgm:spPr/>
    </dgm:pt>
    <dgm:pt modelId="{67859D3F-6DF3-4814-A78F-699C1FE72706}" type="pres">
      <dgm:prSet presAssocID="{D7E0D1D9-C96A-4909-BF96-7F2010A28D1B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0179A57-70E1-43A3-9078-C11CA678E623}" type="pres">
      <dgm:prSet presAssocID="{D7E0D1D9-C96A-4909-BF96-7F2010A28D1B}" presName="FinalChildText" presStyleLbl="revTx" presStyleIdx="2" presStyleCnt="3" custLinFactNeighborX="32501" custLinFactNeighborY="-4489">
        <dgm:presLayoutVars>
          <dgm:chMax val="0"/>
          <dgm:chPref val="0"/>
          <dgm:bulletEnabled val="1"/>
        </dgm:presLayoutVars>
      </dgm:prSet>
      <dgm:spPr/>
    </dgm:pt>
  </dgm:ptLst>
  <dgm:cxnLst>
    <dgm:cxn modelId="{70F0CC07-1D74-46B7-9E0F-A805D48A7DAD}" type="presOf" srcId="{630CE664-008E-4D21-85DB-83F6BDDFF208}" destId="{FC9981A1-3391-4DBD-8840-66CE4F3DF422}" srcOrd="0" destOrd="0" presId="urn:microsoft.com/office/officeart/2005/8/layout/StepDownProcess"/>
    <dgm:cxn modelId="{0776C924-DB02-4F38-BD2B-9555A7F9BCC1}" srcId="{630CE664-008E-4D21-85DB-83F6BDDFF208}" destId="{A9E2A348-47A4-4191-89D6-2F09B7A4800D}" srcOrd="0" destOrd="0" parTransId="{8B4CB39F-B2F0-4D8A-BFE6-DC2D2D6EB164}" sibTransId="{9930DA4F-E430-41E1-B6B2-7B303C7F8DEE}"/>
    <dgm:cxn modelId="{92BB0841-B0E7-4D10-955E-DE57DC6CD920}" type="presOf" srcId="{9E8B06FF-ADF6-4289-825D-AC9D2B93B25B}" destId="{A4B18EB5-C634-48B0-B0B4-EA930A9DF06B}" srcOrd="0" destOrd="0" presId="urn:microsoft.com/office/officeart/2005/8/layout/StepDownProcess"/>
    <dgm:cxn modelId="{A2493946-F03D-4E01-8AFB-9B657265EAC9}" type="presOf" srcId="{D990342F-F21C-4859-92A3-39EF3235CA79}" destId="{061CA18D-9A79-48B3-87FC-FA611FE9AE42}" srcOrd="0" destOrd="0" presId="urn:microsoft.com/office/officeart/2005/8/layout/StepDownProcess"/>
    <dgm:cxn modelId="{CB878654-6FC9-4C01-BCAB-F3A9BB238340}" srcId="{D990342F-F21C-4859-92A3-39EF3235CA79}" destId="{9E8B06FF-ADF6-4289-825D-AC9D2B93B25B}" srcOrd="0" destOrd="0" parTransId="{4E3CA7E2-5E8B-4182-8482-B42AA8ADF672}" sibTransId="{4CCB0500-E4CD-4489-A5FD-96467D856D56}"/>
    <dgm:cxn modelId="{20143D86-54BB-45C5-861C-173E25AB4698}" srcId="{6B6188EA-7F7D-4C5F-9A62-03F6A31B4694}" destId="{D7E0D1D9-C96A-4909-BF96-7F2010A28D1B}" srcOrd="2" destOrd="0" parTransId="{F9B0E7C0-E2ED-4CD4-A28B-79943BE04C9F}" sibTransId="{A25A9F33-1CE3-479B-B17E-3D5DEE94FD08}"/>
    <dgm:cxn modelId="{F45FA59E-A94A-4EF0-8100-D1BC86982312}" type="presOf" srcId="{6B6188EA-7F7D-4C5F-9A62-03F6A31B4694}" destId="{8A9BCA69-D13A-433C-9765-28B4C79D49A3}" srcOrd="0" destOrd="0" presId="urn:microsoft.com/office/officeart/2005/8/layout/StepDownProcess"/>
    <dgm:cxn modelId="{6344D6A6-3BC2-42A0-926C-81D374B52ED2}" srcId="{6B6188EA-7F7D-4C5F-9A62-03F6A31B4694}" destId="{630CE664-008E-4D21-85DB-83F6BDDFF208}" srcOrd="0" destOrd="0" parTransId="{DEC7E798-8AB9-4A9C-BFF5-004E265B9E8C}" sibTransId="{E2F57022-22AC-49FB-9DA3-76C649FC00C8}"/>
    <dgm:cxn modelId="{29A27CA7-4CDD-4622-A0B5-8FBB0F245875}" type="presOf" srcId="{839BB808-3CCB-438D-BBAD-80C6DA6E03E1}" destId="{80179A57-70E1-43A3-9078-C11CA678E623}" srcOrd="0" destOrd="0" presId="urn:microsoft.com/office/officeart/2005/8/layout/StepDownProcess"/>
    <dgm:cxn modelId="{0607E0C0-0544-4B66-AFB6-733EE50FFF65}" srcId="{6B6188EA-7F7D-4C5F-9A62-03F6A31B4694}" destId="{D990342F-F21C-4859-92A3-39EF3235CA79}" srcOrd="1" destOrd="0" parTransId="{AD332DE1-A512-428E-AAD8-4B368C175E55}" sibTransId="{5B00C1F2-06AF-411C-B803-0E70E45C24D6}"/>
    <dgm:cxn modelId="{5129F2C8-A289-44C9-BBC2-88B82F407830}" type="presOf" srcId="{A9E2A348-47A4-4191-89D6-2F09B7A4800D}" destId="{9538FFA5-3F29-4DE3-83A4-4AD2F66DBBC7}" srcOrd="0" destOrd="0" presId="urn:microsoft.com/office/officeart/2005/8/layout/StepDownProcess"/>
    <dgm:cxn modelId="{9A7A2EEC-7005-465B-94EE-B561633C8EE6}" type="presOf" srcId="{D7E0D1D9-C96A-4909-BF96-7F2010A28D1B}" destId="{67859D3F-6DF3-4814-A78F-699C1FE72706}" srcOrd="0" destOrd="0" presId="urn:microsoft.com/office/officeart/2005/8/layout/StepDownProcess"/>
    <dgm:cxn modelId="{76EF9CED-07B6-46AF-B68B-24F27017DDDC}" srcId="{D7E0D1D9-C96A-4909-BF96-7F2010A28D1B}" destId="{839BB808-3CCB-438D-BBAD-80C6DA6E03E1}" srcOrd="0" destOrd="0" parTransId="{9D976127-38D4-4940-898F-52AD9F6C6728}" sibTransId="{A4DB6DD3-A70A-41BE-8299-AED01818C1F6}"/>
    <dgm:cxn modelId="{9D5038C1-FAB1-4AF7-A6B6-31828FCFD8B4}" type="presParOf" srcId="{8A9BCA69-D13A-433C-9765-28B4C79D49A3}" destId="{012807ED-65C6-496B-900A-A2E9CF170411}" srcOrd="0" destOrd="0" presId="urn:microsoft.com/office/officeart/2005/8/layout/StepDownProcess"/>
    <dgm:cxn modelId="{7FBB52A6-280A-48FA-927E-072FE44AA338}" type="presParOf" srcId="{012807ED-65C6-496B-900A-A2E9CF170411}" destId="{AC8FD11A-FA4E-4088-9488-4008E429F620}" srcOrd="0" destOrd="0" presId="urn:microsoft.com/office/officeart/2005/8/layout/StepDownProcess"/>
    <dgm:cxn modelId="{C215D74F-2E35-4E7B-87C8-190D1D94053F}" type="presParOf" srcId="{012807ED-65C6-496B-900A-A2E9CF170411}" destId="{FC9981A1-3391-4DBD-8840-66CE4F3DF422}" srcOrd="1" destOrd="0" presId="urn:microsoft.com/office/officeart/2005/8/layout/StepDownProcess"/>
    <dgm:cxn modelId="{7FF1DD82-7CCD-4F17-B990-5F6A82A5DA89}" type="presParOf" srcId="{012807ED-65C6-496B-900A-A2E9CF170411}" destId="{9538FFA5-3F29-4DE3-83A4-4AD2F66DBBC7}" srcOrd="2" destOrd="0" presId="urn:microsoft.com/office/officeart/2005/8/layout/StepDownProcess"/>
    <dgm:cxn modelId="{9379EF8C-13C4-41A0-8848-D519ABF201BA}" type="presParOf" srcId="{8A9BCA69-D13A-433C-9765-28B4C79D49A3}" destId="{D96C6E34-0BF2-464F-A153-4F391DED93F7}" srcOrd="1" destOrd="0" presId="urn:microsoft.com/office/officeart/2005/8/layout/StepDownProcess"/>
    <dgm:cxn modelId="{464927FE-FDE6-4C17-A0D0-D26186F95FC7}" type="presParOf" srcId="{8A9BCA69-D13A-433C-9765-28B4C79D49A3}" destId="{CC970B7C-BBAE-48A2-B540-52275B526F7B}" srcOrd="2" destOrd="0" presId="urn:microsoft.com/office/officeart/2005/8/layout/StepDownProcess"/>
    <dgm:cxn modelId="{036E8D56-3407-446C-87EB-EF6535728CAB}" type="presParOf" srcId="{CC970B7C-BBAE-48A2-B540-52275B526F7B}" destId="{6ED0954E-AFAC-4D4F-A2D7-18075ED3122E}" srcOrd="0" destOrd="0" presId="urn:microsoft.com/office/officeart/2005/8/layout/StepDownProcess"/>
    <dgm:cxn modelId="{B25C48BA-0B56-4C5C-B900-194A9343B6F3}" type="presParOf" srcId="{CC970B7C-BBAE-48A2-B540-52275B526F7B}" destId="{061CA18D-9A79-48B3-87FC-FA611FE9AE42}" srcOrd="1" destOrd="0" presId="urn:microsoft.com/office/officeart/2005/8/layout/StepDownProcess"/>
    <dgm:cxn modelId="{BFE42D8A-A25F-4245-B3A0-206A11795F1F}" type="presParOf" srcId="{CC970B7C-BBAE-48A2-B540-52275B526F7B}" destId="{A4B18EB5-C634-48B0-B0B4-EA930A9DF06B}" srcOrd="2" destOrd="0" presId="urn:microsoft.com/office/officeart/2005/8/layout/StepDownProcess"/>
    <dgm:cxn modelId="{0D3E5000-BD54-40F7-B093-BA10EB138C6E}" type="presParOf" srcId="{8A9BCA69-D13A-433C-9765-28B4C79D49A3}" destId="{51ABF062-931D-481B-AAE4-074C8E2F78C6}" srcOrd="3" destOrd="0" presId="urn:microsoft.com/office/officeart/2005/8/layout/StepDownProcess"/>
    <dgm:cxn modelId="{B56F7F51-26DA-4BA3-BFEF-92BCC854B3D0}" type="presParOf" srcId="{8A9BCA69-D13A-433C-9765-28B4C79D49A3}" destId="{2C45C8D5-9C75-46E8-9940-18E392955C52}" srcOrd="4" destOrd="0" presId="urn:microsoft.com/office/officeart/2005/8/layout/StepDownProcess"/>
    <dgm:cxn modelId="{88397F27-F83C-4AF5-B8BF-193A7F0B8C04}" type="presParOf" srcId="{2C45C8D5-9C75-46E8-9940-18E392955C52}" destId="{67859D3F-6DF3-4814-A78F-699C1FE72706}" srcOrd="0" destOrd="0" presId="urn:microsoft.com/office/officeart/2005/8/layout/StepDownProcess"/>
    <dgm:cxn modelId="{68D39393-46A4-4CAE-B2CA-68870FCE67E9}" type="presParOf" srcId="{2C45C8D5-9C75-46E8-9940-18E392955C52}" destId="{80179A57-70E1-43A3-9078-C11CA678E62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5F195-94BF-4136-9A32-719138BF0BFC}">
      <dsp:nvSpPr>
        <dsp:cNvPr id="0" name=""/>
        <dsp:cNvSpPr/>
      </dsp:nvSpPr>
      <dsp:spPr>
        <a:xfrm>
          <a:off x="2680375" y="651"/>
          <a:ext cx="1475374" cy="95899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Our Lives</a:t>
          </a:r>
        </a:p>
      </dsp:txBody>
      <dsp:txXfrm>
        <a:off x="2727189" y="47465"/>
        <a:ext cx="1381746" cy="865365"/>
      </dsp:txXfrm>
    </dsp:sp>
    <dsp:sp modelId="{18DFD7E1-C91F-4488-A446-64AE641CBCF7}">
      <dsp:nvSpPr>
        <dsp:cNvPr id="0" name=""/>
        <dsp:cNvSpPr/>
      </dsp:nvSpPr>
      <dsp:spPr>
        <a:xfrm>
          <a:off x="1501302" y="480148"/>
          <a:ext cx="3833519" cy="3833519"/>
        </a:xfrm>
        <a:custGeom>
          <a:avLst/>
          <a:gdLst/>
          <a:ahLst/>
          <a:cxnLst/>
          <a:rect l="0" t="0" r="0" b="0"/>
          <a:pathLst>
            <a:path>
              <a:moveTo>
                <a:pt x="2664592" y="151904"/>
              </a:moveTo>
              <a:arcTo wR="1916759" hR="1916759" stAng="17577847" swAng="1962481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CC236F-C894-4E87-A5E4-96F45CB1C3FF}">
      <dsp:nvSpPr>
        <dsp:cNvPr id="0" name=""/>
        <dsp:cNvSpPr/>
      </dsp:nvSpPr>
      <dsp:spPr>
        <a:xfrm>
          <a:off x="4503322" y="1325100"/>
          <a:ext cx="1475374" cy="958993"/>
        </a:xfrm>
        <a:prstGeom prst="roundRect">
          <a:avLst/>
        </a:prstGeom>
        <a:gradFill rotWithShape="0">
          <a:gsLst>
            <a:gs pos="0">
              <a:schemeClr val="accent3">
                <a:hueOff val="4323478"/>
                <a:satOff val="-14814"/>
                <a:lumOff val="19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323478"/>
                <a:satOff val="-14814"/>
                <a:lumOff val="19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323478"/>
                <a:satOff val="-14814"/>
                <a:lumOff val="19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Our Practice</a:t>
          </a:r>
        </a:p>
      </dsp:txBody>
      <dsp:txXfrm>
        <a:off x="4550136" y="1371914"/>
        <a:ext cx="1381746" cy="865365"/>
      </dsp:txXfrm>
    </dsp:sp>
    <dsp:sp modelId="{EC07D1A0-13E1-4B7F-9C4C-2B74EFE668E7}">
      <dsp:nvSpPr>
        <dsp:cNvPr id="0" name=""/>
        <dsp:cNvSpPr/>
      </dsp:nvSpPr>
      <dsp:spPr>
        <a:xfrm>
          <a:off x="1501302" y="480148"/>
          <a:ext cx="3833519" cy="3833519"/>
        </a:xfrm>
        <a:custGeom>
          <a:avLst/>
          <a:gdLst/>
          <a:ahLst/>
          <a:cxnLst/>
          <a:rect l="0" t="0" r="0" b="0"/>
          <a:pathLst>
            <a:path>
              <a:moveTo>
                <a:pt x="3830879" y="1816201"/>
              </a:moveTo>
              <a:arcTo wR="1916759" hR="1916759" stAng="21419564" swAng="2197027"/>
            </a:path>
          </a:pathLst>
        </a:custGeom>
        <a:noFill/>
        <a:ln w="6350" cap="flat" cmpd="sng" algn="ctr">
          <a:solidFill>
            <a:schemeClr val="accent3">
              <a:hueOff val="4323478"/>
              <a:satOff val="-14814"/>
              <a:lumOff val="191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3B569-45A0-4B81-86DB-44AC75EB14A9}">
      <dsp:nvSpPr>
        <dsp:cNvPr id="0" name=""/>
        <dsp:cNvSpPr/>
      </dsp:nvSpPr>
      <dsp:spPr>
        <a:xfrm>
          <a:off x="3807018" y="3468102"/>
          <a:ext cx="1475374" cy="958993"/>
        </a:xfrm>
        <a:prstGeom prst="roundRect">
          <a:avLst/>
        </a:prstGeom>
        <a:gradFill rotWithShape="0">
          <a:gsLst>
            <a:gs pos="0">
              <a:schemeClr val="accent3">
                <a:hueOff val="8646956"/>
                <a:satOff val="-29629"/>
                <a:lumOff val="3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646956"/>
                <a:satOff val="-29629"/>
                <a:lumOff val="3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646956"/>
                <a:satOff val="-29629"/>
                <a:lumOff val="3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Our Relationships</a:t>
          </a:r>
        </a:p>
      </dsp:txBody>
      <dsp:txXfrm>
        <a:off x="3853832" y="3514916"/>
        <a:ext cx="1381746" cy="865365"/>
      </dsp:txXfrm>
    </dsp:sp>
    <dsp:sp modelId="{1DD37EDB-6B0F-4884-9E35-20E425572F5C}">
      <dsp:nvSpPr>
        <dsp:cNvPr id="0" name=""/>
        <dsp:cNvSpPr/>
      </dsp:nvSpPr>
      <dsp:spPr>
        <a:xfrm>
          <a:off x="1501302" y="480148"/>
          <a:ext cx="3833519" cy="3833519"/>
        </a:xfrm>
        <a:custGeom>
          <a:avLst/>
          <a:gdLst/>
          <a:ahLst/>
          <a:cxnLst/>
          <a:rect l="0" t="0" r="0" b="0"/>
          <a:pathLst>
            <a:path>
              <a:moveTo>
                <a:pt x="2298095" y="3795203"/>
              </a:moveTo>
              <a:arcTo wR="1916759" hR="1916759" stAng="4711473" swAng="1377053"/>
            </a:path>
          </a:pathLst>
        </a:custGeom>
        <a:noFill/>
        <a:ln w="6350" cap="flat" cmpd="sng" algn="ctr">
          <a:solidFill>
            <a:schemeClr val="accent3">
              <a:hueOff val="8646956"/>
              <a:satOff val="-29629"/>
              <a:lumOff val="382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9CCC17-8562-4A90-8CB2-7AD3DF3F46A2}">
      <dsp:nvSpPr>
        <dsp:cNvPr id="0" name=""/>
        <dsp:cNvSpPr/>
      </dsp:nvSpPr>
      <dsp:spPr>
        <a:xfrm>
          <a:off x="1553732" y="3468102"/>
          <a:ext cx="1475374" cy="958993"/>
        </a:xfrm>
        <a:prstGeom prst="roundRect">
          <a:avLst/>
        </a:prstGeom>
        <a:gradFill rotWithShape="0">
          <a:gsLst>
            <a:gs pos="0">
              <a:schemeClr val="accent3">
                <a:hueOff val="12970434"/>
                <a:satOff val="-44443"/>
                <a:lumOff val="57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970434"/>
                <a:satOff val="-44443"/>
                <a:lumOff val="57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970434"/>
                <a:satOff val="-44443"/>
                <a:lumOff val="57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Our Impact on Others</a:t>
          </a:r>
        </a:p>
      </dsp:txBody>
      <dsp:txXfrm>
        <a:off x="1600546" y="3514916"/>
        <a:ext cx="1381746" cy="865365"/>
      </dsp:txXfrm>
    </dsp:sp>
    <dsp:sp modelId="{0294D8A6-E526-41D1-B0AD-4F525EF129AB}">
      <dsp:nvSpPr>
        <dsp:cNvPr id="0" name=""/>
        <dsp:cNvSpPr/>
      </dsp:nvSpPr>
      <dsp:spPr>
        <a:xfrm>
          <a:off x="1501302" y="480148"/>
          <a:ext cx="3833519" cy="3833519"/>
        </a:xfrm>
        <a:custGeom>
          <a:avLst/>
          <a:gdLst/>
          <a:ahLst/>
          <a:cxnLst/>
          <a:rect l="0" t="0" r="0" b="0"/>
          <a:pathLst>
            <a:path>
              <a:moveTo>
                <a:pt x="320432" y="2977752"/>
              </a:moveTo>
              <a:arcTo wR="1916759" hR="1916759" stAng="8783409" swAng="2197027"/>
            </a:path>
          </a:pathLst>
        </a:custGeom>
        <a:noFill/>
        <a:ln w="6350" cap="flat" cmpd="sng" algn="ctr">
          <a:solidFill>
            <a:schemeClr val="accent3">
              <a:hueOff val="12970434"/>
              <a:satOff val="-44443"/>
              <a:lumOff val="573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70BB83-A5F2-4397-841C-0DDF65B5F8EA}">
      <dsp:nvSpPr>
        <dsp:cNvPr id="0" name=""/>
        <dsp:cNvSpPr/>
      </dsp:nvSpPr>
      <dsp:spPr>
        <a:xfrm>
          <a:off x="857428" y="1325100"/>
          <a:ext cx="1475374" cy="958993"/>
        </a:xfrm>
        <a:prstGeom prst="roundRect">
          <a:avLst/>
        </a:prstGeom>
        <a:gradFill rotWithShape="0">
          <a:gsLst>
            <a:gs pos="0">
              <a:schemeClr val="accent3">
                <a:hueOff val="17293912"/>
                <a:satOff val="-59258"/>
                <a:lumOff val="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7293912"/>
                <a:satOff val="-59258"/>
                <a:lumOff val="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7293912"/>
                <a:satOff val="-59258"/>
                <a:lumOff val="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Our Emotional Responses</a:t>
          </a:r>
        </a:p>
      </dsp:txBody>
      <dsp:txXfrm>
        <a:off x="904242" y="1371914"/>
        <a:ext cx="1381746" cy="865365"/>
      </dsp:txXfrm>
    </dsp:sp>
    <dsp:sp modelId="{B4EFEC74-7A7B-48FD-84E8-938FD4732B89}">
      <dsp:nvSpPr>
        <dsp:cNvPr id="0" name=""/>
        <dsp:cNvSpPr/>
      </dsp:nvSpPr>
      <dsp:spPr>
        <a:xfrm>
          <a:off x="1501302" y="480148"/>
          <a:ext cx="3833519" cy="3833519"/>
        </a:xfrm>
        <a:custGeom>
          <a:avLst/>
          <a:gdLst/>
          <a:ahLst/>
          <a:cxnLst/>
          <a:rect l="0" t="0" r="0" b="0"/>
          <a:pathLst>
            <a:path>
              <a:moveTo>
                <a:pt x="333853" y="835845"/>
              </a:moveTo>
              <a:arcTo wR="1916759" hR="1916759" stAng="12859672" swAng="1962481"/>
            </a:path>
          </a:pathLst>
        </a:custGeom>
        <a:noFill/>
        <a:ln w="6350" cap="flat" cmpd="sng" algn="ctr">
          <a:solidFill>
            <a:schemeClr val="accent3">
              <a:hueOff val="17293912"/>
              <a:satOff val="-59258"/>
              <a:lumOff val="764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FD11A-FA4E-4088-9488-4008E429F620}">
      <dsp:nvSpPr>
        <dsp:cNvPr id="0" name=""/>
        <dsp:cNvSpPr/>
      </dsp:nvSpPr>
      <dsp:spPr>
        <a:xfrm rot="5400000">
          <a:off x="1693040" y="1224906"/>
          <a:ext cx="1083324" cy="12333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981A1-3391-4DBD-8840-66CE4F3DF422}">
      <dsp:nvSpPr>
        <dsp:cNvPr id="0" name=""/>
        <dsp:cNvSpPr/>
      </dsp:nvSpPr>
      <dsp:spPr>
        <a:xfrm>
          <a:off x="1406025" y="24019"/>
          <a:ext cx="1823680" cy="12765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What?</a:t>
          </a:r>
        </a:p>
      </dsp:txBody>
      <dsp:txXfrm>
        <a:off x="1468351" y="86345"/>
        <a:ext cx="1699028" cy="1151865"/>
      </dsp:txXfrm>
    </dsp:sp>
    <dsp:sp modelId="{9538FFA5-3F29-4DE3-83A4-4AD2F66DBBC7}">
      <dsp:nvSpPr>
        <dsp:cNvPr id="0" name=""/>
        <dsp:cNvSpPr/>
      </dsp:nvSpPr>
      <dsp:spPr>
        <a:xfrm>
          <a:off x="3456455" y="116989"/>
          <a:ext cx="1831971" cy="1031737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Descriptive</a:t>
          </a:r>
        </a:p>
      </dsp:txBody>
      <dsp:txXfrm>
        <a:off x="3456455" y="116989"/>
        <a:ext cx="1831971" cy="1031737"/>
      </dsp:txXfrm>
    </dsp:sp>
    <dsp:sp modelId="{6ED0954E-AFAC-4D4F-A2D7-18075ED3122E}">
      <dsp:nvSpPr>
        <dsp:cNvPr id="0" name=""/>
        <dsp:cNvSpPr/>
      </dsp:nvSpPr>
      <dsp:spPr>
        <a:xfrm rot="5400000">
          <a:off x="3326409" y="2658857"/>
          <a:ext cx="1083324" cy="12333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1CA18D-9A79-48B3-87FC-FA611FE9AE42}">
      <dsp:nvSpPr>
        <dsp:cNvPr id="0" name=""/>
        <dsp:cNvSpPr/>
      </dsp:nvSpPr>
      <dsp:spPr>
        <a:xfrm>
          <a:off x="3039394" y="1457970"/>
          <a:ext cx="1823680" cy="12765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 What?</a:t>
          </a:r>
        </a:p>
      </dsp:txBody>
      <dsp:txXfrm>
        <a:off x="3101720" y="1520296"/>
        <a:ext cx="1699028" cy="1151865"/>
      </dsp:txXfrm>
    </dsp:sp>
    <dsp:sp modelId="{A4B18EB5-C634-48B0-B0B4-EA930A9DF06B}">
      <dsp:nvSpPr>
        <dsp:cNvPr id="0" name=""/>
        <dsp:cNvSpPr/>
      </dsp:nvSpPr>
      <dsp:spPr>
        <a:xfrm>
          <a:off x="5179620" y="1530078"/>
          <a:ext cx="1843351" cy="1031737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Knowledge and Meaning</a:t>
          </a:r>
        </a:p>
      </dsp:txBody>
      <dsp:txXfrm>
        <a:off x="5179620" y="1530078"/>
        <a:ext cx="1843351" cy="1031737"/>
      </dsp:txXfrm>
    </dsp:sp>
    <dsp:sp modelId="{67859D3F-6DF3-4814-A78F-699C1FE72706}">
      <dsp:nvSpPr>
        <dsp:cNvPr id="0" name=""/>
        <dsp:cNvSpPr/>
      </dsp:nvSpPr>
      <dsp:spPr>
        <a:xfrm>
          <a:off x="4672763" y="2891920"/>
          <a:ext cx="1823680" cy="12765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Now What?</a:t>
          </a:r>
        </a:p>
      </dsp:txBody>
      <dsp:txXfrm>
        <a:off x="4735089" y="2954246"/>
        <a:ext cx="1699028" cy="1151865"/>
      </dsp:txXfrm>
    </dsp:sp>
    <dsp:sp modelId="{80179A57-70E1-43A3-9078-C11CA678E623}">
      <dsp:nvSpPr>
        <dsp:cNvPr id="0" name=""/>
        <dsp:cNvSpPr/>
      </dsp:nvSpPr>
      <dsp:spPr>
        <a:xfrm>
          <a:off x="6927528" y="2967350"/>
          <a:ext cx="1326371" cy="1031737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Plan of Action</a:t>
          </a:r>
        </a:p>
      </dsp:txBody>
      <dsp:txXfrm>
        <a:off x="6927528" y="2967350"/>
        <a:ext cx="1326371" cy="1031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0"/>
            <a:ext cx="4178808" cy="1126381"/>
          </a:xfrm>
          <a:solidFill>
            <a:srgbClr val="00B0F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Reflective Practice for SNAs – Responding to Learning</a:t>
            </a:r>
          </a:p>
          <a:p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Phyllis Clegg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B6FACD-BC31-4CA5-B58E-C618E38F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031" y="339218"/>
            <a:ext cx="9420225" cy="481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wo boys overlooking the side of a bridge.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en-US" sz="3200" dirty="0"/>
              <a:t>            A Reflective Practitioner takes a Balanced View</a:t>
            </a:r>
          </a:p>
        </p:txBody>
      </p:sp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err="1"/>
              <a:t>Recognise</a:t>
            </a:r>
            <a:r>
              <a:rPr lang="en-US" sz="3200" dirty="0"/>
              <a:t> and celebrate our strengths</a:t>
            </a:r>
          </a:p>
          <a:p>
            <a:endParaRPr lang="en-US" sz="3200" dirty="0"/>
          </a:p>
          <a:p>
            <a:r>
              <a:rPr lang="en-US" sz="3200" dirty="0"/>
              <a:t>Acknowledge what could be improved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557439"/>
            <a:ext cx="9228841" cy="830997"/>
          </a:xfrm>
          <a:solidFill>
            <a:srgbClr val="002060"/>
          </a:solidFill>
        </p:spPr>
        <p:txBody>
          <a:bodyPr/>
          <a:lstStyle/>
          <a:p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		</a:t>
            </a:r>
            <a:r>
              <a:rPr lang="en-US" sz="2800" dirty="0"/>
              <a:t>Reflective Practice – Two Reasons to Adopt it</a:t>
            </a:r>
          </a:p>
        </p:txBody>
      </p:sp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7837" y="1883267"/>
            <a:ext cx="7315200" cy="1461613"/>
          </a:xfrm>
          <a:solidFill>
            <a:srgbClr val="0B2B41"/>
          </a:solidFill>
        </p:spPr>
        <p:txBody>
          <a:bodyPr/>
          <a:lstStyle/>
          <a:p>
            <a:r>
              <a:rPr lang="en-US" sz="2400" dirty="0"/>
              <a:t>Reflect on Learning in order to gain a better experience</a:t>
            </a:r>
          </a:p>
          <a:p>
            <a:r>
              <a:rPr lang="en-US" sz="2400" dirty="0"/>
              <a:t>Reflect on Professional Practice in order to become even more professional</a:t>
            </a:r>
          </a:p>
        </p:txBody>
      </p: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357" y="4408546"/>
            <a:ext cx="8824147" cy="1896437"/>
          </a:xfrm>
          <a:solidFill>
            <a:srgbClr val="C00000"/>
          </a:solidFill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Looking to our experiences, connecting with our feelings, and attending to our theories in everyday use. </a:t>
            </a:r>
          </a:p>
          <a:p>
            <a:pPr marL="0" indent="0">
              <a:buNone/>
            </a:pPr>
            <a:r>
              <a:rPr lang="en-GB" sz="2800" dirty="0"/>
              <a:t>Building new understandings to inform our actions in the situation that is unfolding.</a:t>
            </a:r>
            <a:endParaRPr lang="en-US" sz="2800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girl with headphones, backpack, and stack of binders/books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5" y="3808319"/>
            <a:ext cx="5794323" cy="26388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 the Purpose of this Course, we are asking you to make Reflective Practice a Habit.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It will enrich your Learning Experience and will enable you to become even more Professional in your role.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Share your thoughts with fellow-students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557439"/>
            <a:ext cx="11777220" cy="830997"/>
          </a:xfrm>
          <a:solidFill>
            <a:schemeClr val="accent2">
              <a:lumMod val="25000"/>
              <a:lumOff val="75000"/>
            </a:schemeClr>
          </a:solidFill>
        </p:spPr>
        <p:txBody>
          <a:bodyPr/>
          <a:lstStyle/>
          <a:p>
            <a:r>
              <a:rPr lang="en-US" dirty="0"/>
              <a:t>  </a:t>
            </a:r>
            <a:r>
              <a:rPr lang="en-US" b="1" dirty="0"/>
              <a:t>Some Questions to Help with Reflective Practice and, in particular, Critical Reflection</a:t>
            </a:r>
          </a:p>
        </p:txBody>
      </p:sp>
      <p:sp>
        <p:nvSpPr>
          <p:cNvPr id="16" name="Text Placeholder 15" descr="slide content">
            <a:extLst>
              <a:ext uri="{FF2B5EF4-FFF2-40B4-BE49-F238E27FC236}">
                <a16:creationId xmlns:a16="http://schemas.microsoft.com/office/drawing/2014/main" id="{5336101E-D654-46D8-A983-BF46C5D86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390" y="1388436"/>
            <a:ext cx="11777220" cy="5469564"/>
          </a:xfrm>
          <a:solidFill>
            <a:schemeClr val="accent2">
              <a:lumMod val="10000"/>
              <a:lumOff val="90000"/>
            </a:schemeClr>
          </a:solidFill>
        </p:spPr>
        <p:txBody>
          <a:bodyPr/>
          <a:lstStyle/>
          <a:p>
            <a:pPr lvl="0"/>
            <a:r>
              <a:rPr lang="en-GB" sz="2000" b="1" dirty="0"/>
              <a:t>What is happening?     Why am I reacting in this way?</a:t>
            </a:r>
            <a:endParaRPr lang="en-US" sz="2000" b="1" dirty="0"/>
          </a:p>
          <a:p>
            <a:pPr lvl="0"/>
            <a:r>
              <a:rPr lang="en-GB" sz="2000" b="1" dirty="0"/>
              <a:t>How can I reword the instructions?</a:t>
            </a:r>
            <a:endParaRPr lang="en-US" sz="2000" b="1" dirty="0"/>
          </a:p>
          <a:p>
            <a:pPr lvl="0"/>
            <a:r>
              <a:rPr lang="en-GB" sz="2000" b="1" dirty="0"/>
              <a:t>Why did things happen that way?</a:t>
            </a:r>
            <a:r>
              <a:rPr lang="en-US" sz="2000" b="1" dirty="0"/>
              <a:t>  </a:t>
            </a:r>
            <a:r>
              <a:rPr lang="en-GB" sz="2000" b="1" dirty="0"/>
              <a:t>What were my intentions when I did that?</a:t>
            </a:r>
            <a:endParaRPr lang="en-US" sz="2000" b="1" dirty="0"/>
          </a:p>
          <a:p>
            <a:pPr lvl="0"/>
            <a:r>
              <a:rPr lang="en-GB" sz="2000" b="1" dirty="0"/>
              <a:t>What triggered such a response from me?</a:t>
            </a:r>
            <a:endParaRPr lang="en-US" sz="2000" b="1" dirty="0"/>
          </a:p>
          <a:p>
            <a:pPr lvl="0"/>
            <a:r>
              <a:rPr lang="en-GB" sz="2000" b="1" dirty="0"/>
              <a:t>What would I do the same or differently if I could repeat that session?</a:t>
            </a:r>
            <a:endParaRPr lang="en-US" sz="2000" b="1" dirty="0"/>
          </a:p>
          <a:p>
            <a:pPr lvl="0"/>
            <a:r>
              <a:rPr lang="en-GB" sz="2000" b="1" dirty="0"/>
              <a:t>What root cause might be prompting or perpetuating this student behaviour?</a:t>
            </a:r>
            <a:endParaRPr lang="en-US" sz="2000" b="1" dirty="0"/>
          </a:p>
          <a:p>
            <a:pPr lvl="0"/>
            <a:r>
              <a:rPr lang="en-GB" sz="2000" b="1" dirty="0"/>
              <a:t>What do I believe about how students learn?  How does this belief influence my instruction?</a:t>
            </a:r>
            <a:endParaRPr lang="en-US" sz="2000" b="1" dirty="0"/>
          </a:p>
          <a:p>
            <a:pPr lvl="0"/>
            <a:r>
              <a:rPr lang="en-GB" sz="2000" b="1" dirty="0"/>
              <a:t>Is this the most efficient way to accomplish this task?</a:t>
            </a:r>
            <a:endParaRPr lang="en-US" sz="2000" b="1" dirty="0"/>
          </a:p>
          <a:p>
            <a:pPr lvl="0"/>
            <a:r>
              <a:rPr lang="en-GB" sz="2000" b="1" dirty="0"/>
              <a:t>Where did I succeed as an SNA in the past?</a:t>
            </a:r>
            <a:endParaRPr lang="en-US" sz="2000" b="1" dirty="0"/>
          </a:p>
          <a:p>
            <a:pPr lvl="0"/>
            <a:r>
              <a:rPr lang="en-GB" sz="2000" b="1" dirty="0"/>
              <a:t>What can I do to make my supporting role more fun while adding to my students' learning and enjoyment?</a:t>
            </a:r>
            <a:endParaRPr lang="en-US" sz="2000" b="1" dirty="0"/>
          </a:p>
          <a:p>
            <a:pPr lvl="0"/>
            <a:r>
              <a:rPr lang="en-GB" sz="2000" b="1" dirty="0"/>
              <a:t>What can I do to be more proactive in my professional development?</a:t>
            </a:r>
            <a:endParaRPr lang="en-US" sz="2000" b="1" dirty="0"/>
          </a:p>
          <a:p>
            <a:pPr lvl="0"/>
            <a:r>
              <a:rPr lang="en-GB" sz="2000" b="1" dirty="0"/>
              <a:t>What do I need to resolve in order to move forward more optimistically and with a fresh mind?</a:t>
            </a:r>
            <a:endParaRPr lang="en-US" sz="2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78392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" y="3205113"/>
            <a:ext cx="8314441" cy="3379475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Placeholder 15" descr="stack of books on the ground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2" y="3327662"/>
            <a:ext cx="6161651" cy="2224726"/>
          </a:xfrm>
        </p:spPr>
        <p:txBody>
          <a:bodyPr/>
          <a:lstStyle/>
          <a:p>
            <a:r>
              <a:rPr lang="en-US" sz="2800" dirty="0"/>
              <a:t>We reflect on </a:t>
            </a:r>
            <a:br>
              <a:rPr lang="en-US" sz="2800" dirty="0"/>
            </a:br>
            <a:r>
              <a:rPr lang="en-US" sz="2800" dirty="0"/>
              <a:t>OURSELVES &amp; OTHERS, </a:t>
            </a:r>
            <a:br>
              <a:rPr lang="en-US" sz="2800" dirty="0"/>
            </a:br>
            <a:r>
              <a:rPr lang="en-US" sz="2800" dirty="0"/>
              <a:t>PLACES, </a:t>
            </a:r>
            <a:br>
              <a:rPr lang="en-US" sz="2800" dirty="0"/>
            </a:br>
            <a:r>
              <a:rPr lang="en-US" sz="2800" dirty="0"/>
              <a:t>CIRCUMSTANCES, </a:t>
            </a:r>
            <a:br>
              <a:rPr lang="en-US" sz="2800" dirty="0"/>
            </a:br>
            <a:r>
              <a:rPr lang="en-US" sz="2800" dirty="0"/>
              <a:t>EMOTIONAL RESPONSES, OUTCOMES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 descr="slide number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74DEC-85D2-439D-9E1E-FB49ED48F5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2900" y="5361471"/>
            <a:ext cx="4986584" cy="911081"/>
          </a:xfrm>
          <a:solidFill>
            <a:srgbClr val="AB678E"/>
          </a:solidFill>
        </p:spPr>
        <p:txBody>
          <a:bodyPr/>
          <a:lstStyle/>
          <a:p>
            <a:r>
              <a:rPr lang="en-US" sz="2800"/>
              <a:t>  </a:t>
            </a:r>
            <a:r>
              <a:rPr lang="en-US" sz="2800" b="1"/>
              <a:t>Observing Thinking  </a:t>
            </a:r>
            <a:r>
              <a:rPr lang="en-US" sz="2800" b="1" dirty="0"/>
              <a:t>Planning  </a:t>
            </a:r>
          </a:p>
          <a:p>
            <a:r>
              <a:rPr lang="en-US" sz="2800" b="1" dirty="0"/>
              <a:t>   Reading  Evaluating  Changing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boy in front of library stacks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Keep a Reflective Journal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8474" y="4675695"/>
            <a:ext cx="5882328" cy="137725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Write in Narrative; tell a story</a:t>
            </a:r>
          </a:p>
          <a:p>
            <a:r>
              <a:rPr lang="en-US" sz="2400" dirty="0">
                <a:solidFill>
                  <a:schemeClr val="bg1"/>
                </a:solidFill>
              </a:rPr>
              <a:t>Narrative is an attempt to create order and security out of a chaotic world.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ople laughing at a laptop screen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Picture Placeholder 4" descr="group of students at graduation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4081468"/>
            <a:ext cx="6165129" cy="1863492"/>
          </a:xfrm>
        </p:spPr>
        <p:txBody>
          <a:bodyPr/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2800" dirty="0">
                <a:solidFill>
                  <a:schemeClr val="bg1"/>
                </a:solidFill>
              </a:rPr>
              <a:t>Some Tips for Writing your Critical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    Reflections for the Weekly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       Tutor </a:t>
            </a:r>
            <a:r>
              <a:rPr lang="en-US" sz="2800">
                <a:solidFill>
                  <a:schemeClr val="bg1"/>
                </a:solidFill>
              </a:rPr>
              <a:t>Discussion Forum...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1410" y="0"/>
            <a:ext cx="12192001" cy="6858000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54" y="546755"/>
            <a:ext cx="11647491" cy="6645897"/>
          </a:xfrm>
        </p:spPr>
        <p:txBody>
          <a:bodyPr/>
          <a:lstStyle/>
          <a:p>
            <a:pPr lvl="0"/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Do not reproduce the content of the session</a:t>
            </a:r>
            <a:br>
              <a:rPr lang="en-US" sz="2000" dirty="0"/>
            </a:br>
            <a:br>
              <a:rPr lang="en-US" sz="2000" dirty="0"/>
            </a:br>
            <a:r>
              <a:rPr lang="en-GB" sz="2000" dirty="0"/>
              <a:t>What do I remember most clearly from the session?</a:t>
            </a:r>
            <a:br>
              <a:rPr lang="en-US" sz="2000" dirty="0"/>
            </a:br>
            <a:br>
              <a:rPr lang="en-US" sz="2000" dirty="0"/>
            </a:br>
            <a:r>
              <a:rPr lang="en-GB" sz="2000" dirty="0"/>
              <a:t>Has my perspective on something changed?</a:t>
            </a:r>
            <a:br>
              <a:rPr lang="en-US" sz="2000" dirty="0"/>
            </a:br>
            <a:br>
              <a:rPr lang="en-US" sz="2000" dirty="0"/>
            </a:br>
            <a:r>
              <a:rPr lang="en-GB" sz="2000" dirty="0"/>
              <a:t>Try to balance the positive and negative within your experience</a:t>
            </a:r>
            <a:br>
              <a:rPr lang="en-US" sz="2000" dirty="0"/>
            </a:br>
            <a:br>
              <a:rPr lang="en-US" sz="2000" dirty="0"/>
            </a:br>
            <a:r>
              <a:rPr lang="en-GB" sz="2000" dirty="0"/>
              <a:t>Have you found the answer to a burning question?</a:t>
            </a:r>
            <a:br>
              <a:rPr lang="en-GB" sz="2000" dirty="0"/>
            </a:br>
            <a:br>
              <a:rPr lang="en-GB" sz="2000" dirty="0"/>
            </a:br>
            <a:br>
              <a:rPr lang="en-US" dirty="0"/>
            </a:br>
            <a:endParaRPr lang="en-US" dirty="0"/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1398" y="3429000"/>
            <a:ext cx="4543264" cy="3273459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GB" sz="3200" dirty="0"/>
              <a:t>Write in an informal way; express your thoughts!</a:t>
            </a:r>
          </a:p>
          <a:p>
            <a:r>
              <a:rPr lang="en-GB" sz="3200" dirty="0"/>
              <a:t>Focus on strategic, controversial or engaging pieces of information</a:t>
            </a:r>
          </a:p>
          <a:p>
            <a:r>
              <a:rPr lang="en-GB" sz="3200" dirty="0"/>
              <a:t>Keep your posts short!</a:t>
            </a:r>
          </a:p>
          <a:p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586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879928"/>
          </a:xfrm>
        </p:spPr>
        <p:txBody>
          <a:bodyPr/>
          <a:lstStyle/>
          <a:p>
            <a:r>
              <a:rPr lang="en-US" b="0" dirty="0"/>
              <a:t>THANK YOU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4" name="Content Placeholder 93" descr="User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0" name="Text Placeholder 79" descr="name of user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Phyllis Clegg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5772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Content Placeholder 97" descr="Envelope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080" y="4689703"/>
            <a:ext cx="469813" cy="469812"/>
          </a:xfrm>
        </p:spPr>
      </p:pic>
      <p:sp>
        <p:nvSpPr>
          <p:cNvPr id="87" name="Text Placeholder 86" descr="user email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59075" y="4397059"/>
            <a:ext cx="3695206" cy="1011146"/>
          </a:xfrm>
        </p:spPr>
        <p:txBody>
          <a:bodyPr/>
          <a:lstStyle/>
          <a:p>
            <a:r>
              <a:rPr lang="en-US" dirty="0"/>
              <a:t>phyllis.clegg@ucd.ie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F841485-6093-48AB-9892-0FB58675C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Content Placeholder 99" descr="Link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88" name="Text Placeholder 87" descr="user website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sna@ucd.ie</a:t>
            </a:r>
          </a:p>
        </p:txBody>
      </p: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roup of students at a table studying in the library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5"/>
              <a:ext cx="6267450" cy="1254947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are we discussing Reflective Practice?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80" y="4457696"/>
            <a:ext cx="5049510" cy="1614676"/>
          </a:xfrm>
        </p:spPr>
        <p:txBody>
          <a:bodyPr/>
          <a:lstStyle/>
          <a:p>
            <a:r>
              <a:rPr lang="en-US" sz="2800" dirty="0"/>
              <a:t>In order to promote the use of Reflective Practice as a means of Responding to Learning.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D82C06-A730-4E1E-BB84-D33C942E0BFA}"/>
              </a:ext>
            </a:extLst>
          </p:cNvPr>
          <p:cNvSpPr/>
          <p:nvPr/>
        </p:nvSpPr>
        <p:spPr>
          <a:xfrm>
            <a:off x="273277" y="956524"/>
            <a:ext cx="6096000" cy="1200329"/>
          </a:xfrm>
          <a:prstGeom prst="rect">
            <a:avLst/>
          </a:prstGeom>
          <a:solidFill>
            <a:srgbClr val="114263"/>
          </a:solidFill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‘Learning through and from experiences towards gaining new insights of self and practice</a:t>
            </a:r>
          </a:p>
          <a:p>
            <a:r>
              <a:rPr lang="en-US" sz="2400" dirty="0">
                <a:solidFill>
                  <a:schemeClr val="bg1"/>
                </a:solidFill>
              </a:rPr>
              <a:t>(Finlay, 2008) 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rial view of spiral staircase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5988" y="0"/>
            <a:ext cx="8087304" cy="6858000"/>
          </a:xfrm>
        </p:spPr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50" y="1423447"/>
            <a:ext cx="4220047" cy="1167579"/>
          </a:xfrm>
          <a:solidFill>
            <a:srgbClr val="0B2B4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Reflection - A Cycle of Practice in order to…</a:t>
            </a:r>
          </a:p>
        </p:txBody>
      </p:sp>
      <p:sp>
        <p:nvSpPr>
          <p:cNvPr id="34" name="Text Placeholder 33" descr="slide content block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099" y="2831279"/>
            <a:ext cx="5005614" cy="1555484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Take professional responsibility for constantly improving the quality of our own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Consider the impact of our practice on those in our care and their families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A96D9-2D70-4D9E-B61C-9B23F3FD5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386499"/>
            <a:ext cx="6592824" cy="4779671"/>
          </a:xfrm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We reformulate our lives based on reflective practice, whether we are aware of it or not. All the major decisions and life’s milestones are subject to some level of reflection.</a:t>
            </a:r>
            <a:br>
              <a:rPr lang="en-US" dirty="0"/>
            </a:br>
            <a:endParaRPr lang="en-US" dirty="0"/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z="3600" dirty="0"/>
              <a:t>Reflection becomes a ‘Way of Life’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1410" y="0"/>
            <a:ext cx="12192001" cy="6858000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255" y="933253"/>
            <a:ext cx="6592824" cy="2724627"/>
          </a:xfrm>
        </p:spPr>
        <p:txBody>
          <a:bodyPr/>
          <a:lstStyle/>
          <a:p>
            <a:r>
              <a:rPr lang="en-US" dirty="0"/>
              <a:t>Two Types of Reflection: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8682" y="3997526"/>
            <a:ext cx="4685687" cy="1771678"/>
          </a:xfrm>
          <a:solidFill>
            <a:srgbClr val="114263"/>
          </a:solidFill>
        </p:spPr>
        <p:txBody>
          <a:bodyPr/>
          <a:lstStyle/>
          <a:p>
            <a:r>
              <a:rPr lang="en-US" sz="3200" dirty="0"/>
              <a:t>1.Reflection </a:t>
            </a:r>
            <a:r>
              <a:rPr lang="en-US" sz="3200" b="1" dirty="0"/>
              <a:t>of </a:t>
            </a:r>
            <a:r>
              <a:rPr lang="en-US" sz="3200" dirty="0"/>
              <a:t>Life</a:t>
            </a:r>
          </a:p>
          <a:p>
            <a:r>
              <a:rPr lang="en-US" sz="3200" dirty="0"/>
              <a:t>2.Reflection </a:t>
            </a:r>
            <a:r>
              <a:rPr lang="en-US" sz="3200" b="1" dirty="0"/>
              <a:t>for</a:t>
            </a:r>
            <a:r>
              <a:rPr lang="en-US" sz="3200" dirty="0"/>
              <a:t> Life</a:t>
            </a:r>
          </a:p>
          <a:p>
            <a:r>
              <a:rPr lang="en-US" sz="3200" dirty="0"/>
              <a:t>(Donald Schon, 1983)</a:t>
            </a:r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09089" y="0"/>
            <a:ext cx="4282911" cy="6858000"/>
          </a:xfrm>
        </p:spPr>
      </p:pic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4" y="557439"/>
            <a:ext cx="8682087" cy="830997"/>
          </a:xfrm>
          <a:solidFill>
            <a:schemeClr val="accent2">
              <a:lumMod val="25000"/>
              <a:lumOff val="75000"/>
            </a:schemeClr>
          </a:solidFill>
        </p:spPr>
        <p:txBody>
          <a:bodyPr/>
          <a:lstStyle/>
          <a:p>
            <a:r>
              <a:rPr lang="en-US" dirty="0"/>
              <a:t>‘</a:t>
            </a:r>
            <a:r>
              <a:rPr lang="en-US" sz="3200" dirty="0"/>
              <a:t>If we don’t reflect, we stand still and become stale.’</a:t>
            </a:r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1762813"/>
            <a:ext cx="2834640" cy="4323666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z="3200" b="1" dirty="0"/>
              <a:t>As a professional working with children and young adults, we want to provide the best care possible for those we support in the school setting.</a:t>
            </a:r>
          </a:p>
        </p:txBody>
      </p:sp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12124" y="1762813"/>
            <a:ext cx="3612626" cy="4323666"/>
          </a:xfrm>
          <a:solidFill>
            <a:schemeClr val="accent2">
              <a:lumMod val="25000"/>
              <a:lumOff val="75000"/>
            </a:schemeClr>
          </a:solidFill>
        </p:spPr>
        <p:txBody>
          <a:bodyPr/>
          <a:lstStyle/>
          <a:p>
            <a:r>
              <a:rPr lang="en-US" sz="2400" b="1" i="1" dirty="0"/>
              <a:t>Reflective Practice is the process of thinking about and </a:t>
            </a:r>
            <a:r>
              <a:rPr lang="en-US" sz="2400" b="1" i="1" dirty="0" err="1"/>
              <a:t>analysing</a:t>
            </a:r>
            <a:r>
              <a:rPr lang="en-US" sz="2400" b="1" i="1" dirty="0"/>
              <a:t> our practice, with the aim of challenging, changing, modifying, developing and improving it. This should be a continuous cycle of reflection and improvement.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" y="410801"/>
            <a:ext cx="6760711" cy="977636"/>
          </a:xfrm>
          <a:solidFill>
            <a:schemeClr val="accent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sz="3600" dirty="0"/>
              <a:t>          What do we Reflect on?</a:t>
            </a:r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1945875"/>
            <a:ext cx="5809661" cy="41406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E085AC6-41F0-4848-AFB9-6843F46F0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9179949"/>
              </p:ext>
            </p:extLst>
          </p:nvPr>
        </p:nvGraphicFramePr>
        <p:xfrm>
          <a:off x="0" y="1753385"/>
          <a:ext cx="6836125" cy="4491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boy in front of library stacks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42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4420" y="2780907"/>
            <a:ext cx="4710384" cy="3906546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35" y="3702694"/>
            <a:ext cx="3418081" cy="13783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OF REFELCTIVE THINKING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Taggart &amp; Wilson, 2005)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9DC84-BF37-42D0-90CC-0F018C21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730" y="0"/>
            <a:ext cx="7441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29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2" y="557439"/>
            <a:ext cx="9228841" cy="830997"/>
          </a:xfrm>
          <a:solidFill>
            <a:srgbClr val="002060"/>
          </a:solidFill>
        </p:spPr>
        <p:txBody>
          <a:bodyPr/>
          <a:lstStyle/>
          <a:p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		Rolfe, Freshwater &amp; Jasper: the WHAT Model (2001)</a:t>
            </a:r>
            <a:endParaRPr lang="en-US" sz="2800" dirty="0"/>
          </a:p>
        </p:txBody>
      </p: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CDBE4-F514-43F7-8F9C-E5720C252E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18803E-0ECC-4FB1-B865-917276E504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FD0B99F-3BED-4B31-93CB-F7A0905CA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995890"/>
              </p:ext>
            </p:extLst>
          </p:nvPr>
        </p:nvGraphicFramePr>
        <p:xfrm>
          <a:off x="113122" y="1945875"/>
          <a:ext cx="9228841" cy="419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7618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575C36-314A-42CB-9114-6E0CE4AB2735}">
  <ds:schemaRefs>
    <ds:schemaRef ds:uri="http://purl.org/dc/elements/1.1/"/>
    <ds:schemaRef ds:uri="http://purl.org/dc/dcmitype/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0</TotalTime>
  <Words>804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Rounded MT Bold</vt:lpstr>
      <vt:lpstr>Calibri</vt:lpstr>
      <vt:lpstr>Calibri Light</vt:lpstr>
      <vt:lpstr>Corbel</vt:lpstr>
      <vt:lpstr>Office Theme</vt:lpstr>
      <vt:lpstr>LOREM IPSUM DOLOR SIT AMET, CONSECTETUER ADIPISCING ELIT</vt:lpstr>
      <vt:lpstr>Why are we discussing Reflective Practice?</vt:lpstr>
      <vt:lpstr>Reflection - A Cycle of Practice in order to…</vt:lpstr>
      <vt:lpstr>We reformulate our lives based on reflective practice, whether we are aware of it or not. All the major decisions and life’s milestones are subject to some level of reflection. </vt:lpstr>
      <vt:lpstr>Two Types of Reflection:</vt:lpstr>
      <vt:lpstr>‘If we don’t reflect, we stand still and become stale.’</vt:lpstr>
      <vt:lpstr>          What do we Reflect on?</vt:lpstr>
      <vt:lpstr>MODELS OF REFELCTIVE THINKING Taggart &amp; Wilson, 2005)</vt:lpstr>
      <vt:lpstr>     Rolfe, Freshwater &amp; Jasper: the WHAT Model (2001)</vt:lpstr>
      <vt:lpstr>            A Reflective Practitioner takes a Balanced View</vt:lpstr>
      <vt:lpstr>     Reflective Practice – Two Reasons to Adopt it</vt:lpstr>
      <vt:lpstr>For the Purpose of this Course, we are asking you to make Reflective Practice a Habit.  It will enrich your Learning Experience and will enable you to become even more Professional in your role. Share your thoughts with fellow-students  </vt:lpstr>
      <vt:lpstr>  Some Questions to Help with Reflective Practice and, in particular, Critical Reflection</vt:lpstr>
      <vt:lpstr>We reflect on  OURSELVES &amp; OTHERS,  PLACES,  CIRCUMSTANCES,  EMOTIONAL RESPONSES, OUTCOMES</vt:lpstr>
      <vt:lpstr> Keep a Reflective Journal</vt:lpstr>
      <vt:lpstr>   Some Tips for Writing your Critical      Reflections for the Weekly          Tutor Discussion Forum...</vt:lpstr>
      <vt:lpstr>          Do not reproduce the content of the session  What do I remember most clearly from the session?  Has my perspective on something changed?  Try to balance the positive and negative within your experience  Have you found the answer to a burning question? 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2021-01-25T19:26:14Z</dcterms:created>
  <dcterms:modified xsi:type="dcterms:W3CDTF">2021-08-31T14:27:14Z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